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39" d="100"/>
          <a:sy n="139" d="100"/>
        </p:scale>
        <p:origin x="7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8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60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26C23241-8785-4A42-BC79-87723B02CA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255"/>
            <a:ext cx="9144000" cy="514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17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382954DE-D01C-5D43-8383-1711713B0C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255"/>
            <a:ext cx="9144000" cy="5140990"/>
          </a:xfrm>
          <a:prstGeom prst="rect">
            <a:avLst/>
          </a:prstGeom>
        </p:spPr>
      </p:pic>
      <p:sp>
        <p:nvSpPr>
          <p:cNvPr id="9" name="日期版面配置區 3">
            <a:extLst>
              <a:ext uri="{FF2B5EF4-FFF2-40B4-BE49-F238E27FC236}">
                <a16:creationId xmlns:a16="http://schemas.microsoft.com/office/drawing/2014/main" id="{CD307D1F-8916-F649-85CF-8B5E97763E80}"/>
              </a:ext>
            </a:extLst>
          </p:cNvPr>
          <p:cNvSpPr txBox="1">
            <a:spLocks/>
          </p:cNvSpPr>
          <p:nvPr userDrawn="1"/>
        </p:nvSpPr>
        <p:spPr>
          <a:xfrm>
            <a:off x="342900" y="4733812"/>
            <a:ext cx="2057400" cy="2746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" altLang="zh-TW" sz="1400" b="0" i="0" u="none" strike="noStrike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2022 VLSI-TSA</a:t>
            </a:r>
            <a:endParaRPr kumimoji="1" lang="zh-TW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投影片編號版面配置區 5">
            <a:extLst>
              <a:ext uri="{FF2B5EF4-FFF2-40B4-BE49-F238E27FC236}">
                <a16:creationId xmlns:a16="http://schemas.microsoft.com/office/drawing/2014/main" id="{1C58A286-53C3-2E4D-A382-F76A6D96DBFB}"/>
              </a:ext>
            </a:extLst>
          </p:cNvPr>
          <p:cNvSpPr txBox="1">
            <a:spLocks/>
          </p:cNvSpPr>
          <p:nvPr userDrawn="1"/>
        </p:nvSpPr>
        <p:spPr>
          <a:xfrm>
            <a:off x="6610350" y="4733812"/>
            <a:ext cx="2057400" cy="2746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1C6A6A8-F942-BA4B-AE71-91B9516EA109}" type="slidenum">
              <a:rPr kumimoji="1" lang="zh-TW" altLang="en-US" sz="1200" smtClean="0">
                <a:solidFill>
                  <a:schemeClr val="bg2">
                    <a:lumMod val="75000"/>
                  </a:schemeClr>
                </a:solidFill>
              </a:rPr>
              <a:pPr algn="r"/>
              <a:t>‹#›</a:t>
            </a:fld>
            <a:endParaRPr kumimoji="1" lang="zh-TW" altLang="en-US" sz="12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3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47D6BBA8-CA90-F143-BA89-645B9B31B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054" y="1529052"/>
            <a:ext cx="65532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GB" altLang="zh-TW" sz="4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Enter Presentation Title </a:t>
            </a:r>
            <a:br>
              <a:rPr lang="en-GB" altLang="zh-TW" sz="4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</a:br>
            <a:r>
              <a:rPr lang="en-GB" altLang="zh-TW" sz="4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Space for Second Line</a:t>
            </a:r>
            <a:endParaRPr lang="en-US" altLang="zh-TW" sz="4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8F15603-E6DE-D141-8F4C-DD358C3BE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054" y="3545177"/>
            <a:ext cx="6553200" cy="1150938"/>
          </a:xfrm>
          <a:prstGeom prst="rect">
            <a:avLst/>
          </a:prstGeo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zh-TW" sz="2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Speaker First and Last Name</a:t>
            </a:r>
          </a:p>
          <a:p>
            <a:pPr>
              <a:defRPr/>
            </a:pPr>
            <a:r>
              <a:rPr lang="en-GB" altLang="zh-TW" sz="2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Title</a:t>
            </a:r>
          </a:p>
          <a:p>
            <a:pPr>
              <a:defRPr/>
            </a:pPr>
            <a:r>
              <a:rPr lang="en-GB" altLang="zh-TW" sz="2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Affiliation</a:t>
            </a:r>
            <a:endParaRPr lang="en-US" altLang="zh-TW" sz="22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9983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>
            <a:extLst>
              <a:ext uri="{FF2B5EF4-FFF2-40B4-BE49-F238E27FC236}">
                <a16:creationId xmlns:a16="http://schemas.microsoft.com/office/drawing/2014/main" id="{A18329D9-A4A5-AD41-B68D-8F077B15F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5040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sz="3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Page Setup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9FF932B7-F9D0-FC42-8E85-CB9AB95B7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268413"/>
            <a:ext cx="7704137" cy="24479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l"/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Leave 1” or 2cm margin on all sides</a:t>
            </a:r>
          </a:p>
          <a:p>
            <a:pPr>
              <a:buFont typeface="Wingdings" charset="2"/>
              <a:buChar char="l"/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All pages should be in horizontal (Landscape) format, not vertical</a:t>
            </a:r>
          </a:p>
          <a:p>
            <a:pPr>
              <a:buFont typeface="Wingdings" charset="2"/>
              <a:buChar char="l"/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No logos are permitted except on the title page</a:t>
            </a:r>
            <a:endParaRPr lang="en-US" altLang="zh-TW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88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8DF6CF1-5DC4-E74F-AECF-0A5A7975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268413"/>
            <a:ext cx="7653337" cy="3313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Use Arial Bold font</a:t>
            </a:r>
          </a:p>
          <a:p>
            <a:pPr lvl="1"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 Some fonts project poorly </a:t>
            </a:r>
          </a:p>
          <a:p>
            <a:pPr lvl="2">
              <a:defRPr/>
            </a:pPr>
            <a:r>
              <a:rPr lang="en-US" altLang="zh-TW" sz="1400">
                <a:solidFill>
                  <a:schemeClr val="tx1">
                    <a:lumMod val="65000"/>
                    <a:lumOff val="35000"/>
                  </a:schemeClr>
                </a:solidFill>
              </a:rPr>
              <a:t>Times</a:t>
            </a:r>
          </a:p>
          <a:p>
            <a:pPr lvl="2">
              <a:defRPr/>
            </a:pPr>
            <a:r>
              <a:rPr lang="en-US" altLang="zh-TW" sz="1400">
                <a:solidFill>
                  <a:schemeClr val="tx1">
                    <a:lumMod val="65000"/>
                    <a:lumOff val="35000"/>
                  </a:schemeClr>
                </a:solidFill>
              </a:rPr>
              <a:t>Bookman</a:t>
            </a:r>
          </a:p>
          <a:p>
            <a:pPr lvl="2">
              <a:defRPr/>
            </a:pPr>
            <a:r>
              <a:rPr lang="en-US" altLang="zh-TW" sz="1400">
                <a:solidFill>
                  <a:schemeClr val="tx1">
                    <a:lumMod val="65000"/>
                    <a:lumOff val="35000"/>
                  </a:schemeClr>
                </a:solidFill>
              </a:rPr>
              <a:t>Americana</a:t>
            </a:r>
          </a:p>
          <a:p>
            <a:pPr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Use as large a font as possible </a:t>
            </a:r>
          </a:p>
          <a:p>
            <a:pPr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Main text lines: 24 point</a:t>
            </a:r>
          </a:p>
          <a:p>
            <a:pPr lvl="1"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 Secondary lines: 18 point</a:t>
            </a:r>
          </a:p>
          <a:p>
            <a:pPr lvl="2">
              <a:defRPr/>
            </a:pPr>
            <a:r>
              <a:rPr lang="en-US" altLang="zh-TW" sz="1400">
                <a:solidFill>
                  <a:schemeClr val="tx1">
                    <a:lumMod val="65000"/>
                    <a:lumOff val="35000"/>
                  </a:schemeClr>
                </a:solidFill>
              </a:rPr>
              <a:t>Smallest text lines: 14 point</a:t>
            </a:r>
          </a:p>
          <a:p>
            <a:pPr lvl="3">
              <a:defRPr/>
            </a:pPr>
            <a:r>
              <a:rPr lang="en-US" altLang="zh-TW" sz="1400">
                <a:solidFill>
                  <a:schemeClr val="tx1">
                    <a:lumMod val="65000"/>
                    <a:lumOff val="35000"/>
                  </a:schemeClr>
                </a:solidFill>
              </a:rPr>
              <a:t> Anything below 14 is too small (e.g. 14 point)</a:t>
            </a:r>
            <a:endParaRPr lang="en-US" altLang="zh-TW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 Box 15">
            <a:extLst>
              <a:ext uri="{FF2B5EF4-FFF2-40B4-BE49-F238E27FC236}">
                <a16:creationId xmlns:a16="http://schemas.microsoft.com/office/drawing/2014/main" id="{7E4F9419-B992-9D4E-94BA-B143AB92E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5040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sz="3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Fonts</a:t>
            </a:r>
          </a:p>
        </p:txBody>
      </p:sp>
    </p:spTree>
    <p:extLst>
      <p:ext uri="{BB962C8B-B14F-4D97-AF65-F5344CB8AC3E}">
        <p14:creationId xmlns:p14="http://schemas.microsoft.com/office/powerpoint/2010/main" val="1386683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828E056D-2CD9-A143-8E95-BA1279774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6788150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zh-TW" b="1" dirty="0">
                <a:solidFill>
                  <a:schemeClr val="accent5">
                    <a:lumMod val="75000"/>
                  </a:schemeClr>
                </a:solidFill>
              </a:rPr>
              <a:t>Saving Your File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B978A98-F684-534C-AD13-F1BEBDFA0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268413"/>
            <a:ext cx="7632700" cy="23764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Save your file with the name pattern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SP_presenter_n.ppt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   S: Session number (T1, T2, T3…), 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   P: Paper number, n: Version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   Example: T11_Smith Wang_1.ppt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   (the session and paper numbers can be found from the Program section of conference website)</a:t>
            </a:r>
            <a:endParaRPr lang="en-US" altLang="zh-TW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021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154</Words>
  <Application>Microsoft Office PowerPoint</Application>
  <PresentationFormat>如螢幕大小 (16:9)</PresentationFormat>
  <Paragraphs>26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新細明體</vt:lpstr>
      <vt:lpstr>Arial</vt:lpstr>
      <vt:lpstr>Calibri</vt:lpstr>
      <vt:lpstr>Calibri Light</vt:lpstr>
      <vt:lpstr>Wingdings</vt:lpstr>
      <vt:lpstr>Office 佈景主題</vt:lpstr>
      <vt:lpstr>自訂設計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ablee</dc:creator>
  <cp:lastModifiedBy>黃琮芸</cp:lastModifiedBy>
  <cp:revision>6</cp:revision>
  <dcterms:created xsi:type="dcterms:W3CDTF">2021-07-12T07:48:51Z</dcterms:created>
  <dcterms:modified xsi:type="dcterms:W3CDTF">2021-12-22T09:14:53Z</dcterms:modified>
</cp:coreProperties>
</file>