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39" d="100"/>
          <a:sy n="139" d="100"/>
        </p:scale>
        <p:origin x="7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26C23241-8785-4A42-BC79-87723B02CA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382954DE-D01C-5D43-8383-1711713B0C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  <p:sp>
        <p:nvSpPr>
          <p:cNvPr id="9" name="日期版面配置區 3">
            <a:extLst>
              <a:ext uri="{FF2B5EF4-FFF2-40B4-BE49-F238E27FC236}">
                <a16:creationId xmlns:a16="http://schemas.microsoft.com/office/drawing/2014/main" id="{CD307D1F-8916-F649-85CF-8B5E97763E80}"/>
              </a:ext>
            </a:extLst>
          </p:cNvPr>
          <p:cNvSpPr txBox="1">
            <a:spLocks/>
          </p:cNvSpPr>
          <p:nvPr userDrawn="1"/>
        </p:nvSpPr>
        <p:spPr>
          <a:xfrm>
            <a:off x="342900" y="473381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" altLang="zh-TW" sz="1400" b="0" i="0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2022 VLSI-TSA</a:t>
            </a:r>
            <a:endParaRPr kumimoji="1" lang="zh-TW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1C58A286-53C3-2E4D-A382-F76A6D96DBFB}"/>
              </a:ext>
            </a:extLst>
          </p:cNvPr>
          <p:cNvSpPr txBox="1">
            <a:spLocks/>
          </p:cNvSpPr>
          <p:nvPr userDrawn="1"/>
        </p:nvSpPr>
        <p:spPr>
          <a:xfrm>
            <a:off x="6610350" y="473381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200" smtClean="0">
                <a:solidFill>
                  <a:schemeClr val="bg2">
                    <a:lumMod val="75000"/>
                  </a:schemeClr>
                </a:solidFill>
              </a:rPr>
              <a:pPr algn="r"/>
              <a:t>‹#›</a:t>
            </a:fld>
            <a:endParaRPr kumimoji="1" lang="zh-TW" altLang="en-US" sz="1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7D6BBA8-CA90-F143-BA89-645B9B31B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8F15603-E6DE-D141-8F4C-DD358C3BE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545177"/>
            <a:ext cx="6553200" cy="1150938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zh-TW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Speaker First and Last Name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Title</a:t>
            </a:r>
          </a:p>
          <a:p>
            <a:pPr>
              <a:defRPr/>
            </a:pPr>
            <a:r>
              <a:rPr lang="en-GB" altLang="zh-TW" sz="2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Affiliation</a:t>
            </a:r>
            <a:endParaRPr lang="en-US" altLang="zh-TW" sz="22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A18329D9-A4A5-AD41-B68D-8F077B15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FF932B7-F9D0-FC42-8E85-CB9AB95B7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8DF6CF1-5DC4-E74F-AECF-0A5A7975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  <a:endParaRPr lang="en-US" altLang="zh-TW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7E4F9419-B992-9D4E-94BA-B143AB92E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138668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28E056D-2CD9-A143-8E95-BA127977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Saving Your File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21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154</Words>
  <Application>Microsoft Office PowerPoint</Application>
  <PresentationFormat>如螢幕大小 (16:9)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黃琮芸</cp:lastModifiedBy>
  <cp:revision>6</cp:revision>
  <dcterms:created xsi:type="dcterms:W3CDTF">2021-07-12T07:48:51Z</dcterms:created>
  <dcterms:modified xsi:type="dcterms:W3CDTF">2021-12-22T09:14:53Z</dcterms:modified>
</cp:coreProperties>
</file>